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5FA7-0464-0C45-0C44-F7DAE5240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EB749-D4A4-DCBC-1656-F84E961D4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408A-7B85-B156-B510-D297C952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D687B-1358-BCF5-C439-26E31A0D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53CA-58C1-0CC2-E63B-E22C2DB9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0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1A06-CD4E-38EA-E6B8-F8369790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726A8-C8E2-E414-34B9-87CA1842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85C7-302A-51D8-6FE0-D5E0DA9A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F1B8-A8D7-455F-3E2A-D03AF323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8F4FE-0D56-F765-9E40-054FB9B2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0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B24D3-F4D4-6C49-AF4A-ECC2F5914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9E49A-5429-CA8A-0DFD-F088141F6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A92DF-E8B8-0456-BF88-0F5CCDA7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8B79-7F13-9B9E-ECF0-993B2286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2E558-CD7F-C0D6-1AB8-75347BA1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60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5566-C99E-620C-5885-D5CCB8E2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E62C-4E67-D998-CFBA-26D0B55A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969C4-1926-A011-9896-14A907F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17D30-19EE-79C3-602E-B8D0EF7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C2A3C-FD03-C0C2-8FA5-23218780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56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49C3-3503-C2E0-392D-65DA9942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1ACB4-328E-9C9E-0C83-1A15DC19A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53629-B68E-B1E8-A3A0-B5BBECE4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3975-EAB5-E9C1-1F1C-714B617A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91BE-61AB-336B-C90C-BDF7E998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4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8D14-8500-FF1C-A737-EA41C405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2ECD-5179-830E-7297-3B883D682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51B79-5890-FE7F-023B-A99C4CAE7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FD0C3-8D9E-1E65-8328-8DF6E5A0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7A67D-8610-85A4-8E18-F0C4246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9142A-02B1-28F1-7338-40F2C609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0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9B1E-EC0F-3A58-48A8-2BAE5AC3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F8256-8161-14B6-62B2-7D62CFD5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62176-A2BC-302E-0D44-C3B653E70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2FE12-40EB-6FD8-2B17-DFE27473B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C265-92B0-DF68-4579-14347770C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F2671-15B8-4B12-6411-7455E54A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B32E9-81FA-6A64-84D9-DA746AF1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E2F70-F4A3-ACD9-51B1-EA68E418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07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ED01-2034-232F-6476-2160ABFA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000EE-2D4E-B265-9018-632C9866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47B24-21A5-2102-8B8C-0F4E1079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10638-C9E5-F79A-A32D-741C1EFC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81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1C135-73E1-E0F2-E45A-2E16262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6F5FB-5B3F-97E0-5997-86616962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DF48-E626-4EDB-B31E-9301C34C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37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72D2-A9B1-C5ED-1277-4BFF2DF2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4CA2-7C11-0743-0533-7B9F5F99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978A-CC67-36D9-B9EC-CC3F6ECE8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B7DB2-AE18-6D69-E14B-4889AE84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B5201-A7BC-6B6E-57C7-EEEE187E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988F0-D494-DA4A-FE26-01F5CAFA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34C8-BBE9-14DB-B744-DA822324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877BE-A28D-C54C-D980-393171252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29AEA-19C2-49D6-3F68-B43869D04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CB5BD-CB83-858C-C472-09105EBC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DF9C2-2F95-7102-C01F-289A4C6A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705B-5935-D986-5192-4869D212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D3885-91FB-6722-21E1-87AF4042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FDD06-B0AA-36D2-DEB4-042244CD3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7436-5271-98E3-2224-D345660D1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D8552C-66AB-41D4-A54F-164D153F5F84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7F93-738A-E0E7-D563-CAC6B1A26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96F3-A0F2-40CC-1568-97C684F2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99175-4E0C-44E8-8CA5-5DDB9F52A5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18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text overlay&#10;&#10;AI-generated content may be incorrect.">
            <a:extLst>
              <a:ext uri="{FF2B5EF4-FFF2-40B4-BE49-F238E27FC236}">
                <a16:creationId xmlns:a16="http://schemas.microsoft.com/office/drawing/2014/main" id="{D44B6DE3-23F3-4911-7B76-07758367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lanet with text overlay&#10;&#10;AI-generated content may be incorrect.">
            <a:extLst>
              <a:ext uri="{FF2B5EF4-FFF2-40B4-BE49-F238E27FC236}">
                <a16:creationId xmlns:a16="http://schemas.microsoft.com/office/drawing/2014/main" id="{8936405B-F8B2-1EE8-06D2-E55884E9B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C1BE2C-9B10-438A-038C-9247AAFC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A2E1802-B6A8-D85A-AC97-6FE0A1C1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AE5DB4-217D-EB54-DE31-066C9265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C5B529-59F4-3B82-F7A1-9C959873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text overlay&#10;&#10;AI-generated content may be incorrect.">
            <a:extLst>
              <a:ext uri="{FF2B5EF4-FFF2-40B4-BE49-F238E27FC236}">
                <a16:creationId xmlns:a16="http://schemas.microsoft.com/office/drawing/2014/main" id="{70E3B0EE-939D-5AE6-8942-6DBADAE5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8E3FC3-3244-99F2-6E41-AB06EF85F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8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93B793-43B7-7690-DFC1-8E5E18AC5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in space with text&#10;&#10;AI-generated content may be incorrect.">
            <a:extLst>
              <a:ext uri="{FF2B5EF4-FFF2-40B4-BE49-F238E27FC236}">
                <a16:creationId xmlns:a16="http://schemas.microsoft.com/office/drawing/2014/main" id="{CBDF4042-226F-28E9-8B16-128758F3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E9A41FD-DF57-C4C2-752A-A7DBB3BF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5DFEA4-0921-03AF-4C26-472B1C663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Kumar Sharma(UST,IN)</dc:creator>
  <cp:lastModifiedBy>Tushar Kumar Sharma(UST,IN)</cp:lastModifiedBy>
  <cp:revision>1</cp:revision>
  <dcterms:created xsi:type="dcterms:W3CDTF">2025-09-15T04:06:25Z</dcterms:created>
  <dcterms:modified xsi:type="dcterms:W3CDTF">2025-09-15T04:16:56Z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ffddfa-74ad-4c1f-9757-a38a11902f1c_Enabled">
    <vt:lpwstr>true</vt:lpwstr>
  </property>
  <property fmtid="{D5CDD505-2E9C-101B-9397-08002B2CF9AE}" pid="3" name="MSIP_Label_15ffddfa-74ad-4c1f-9757-a38a11902f1c_SetDate">
    <vt:lpwstr>2025-09-15T04:16:39Z</vt:lpwstr>
  </property>
  <property fmtid="{D5CDD505-2E9C-101B-9397-08002B2CF9AE}" pid="4" name="MSIP_Label_15ffddfa-74ad-4c1f-9757-a38a11902f1c_Method">
    <vt:lpwstr>Standard</vt:lpwstr>
  </property>
  <property fmtid="{D5CDD505-2E9C-101B-9397-08002B2CF9AE}" pid="5" name="MSIP_Label_15ffddfa-74ad-4c1f-9757-a38a11902f1c_Name">
    <vt:lpwstr>UST Internal</vt:lpwstr>
  </property>
  <property fmtid="{D5CDD505-2E9C-101B-9397-08002B2CF9AE}" pid="6" name="MSIP_Label_15ffddfa-74ad-4c1f-9757-a38a11902f1c_SiteId">
    <vt:lpwstr>a4431f4b-c207-4733-9530-34c08a9b2b8d</vt:lpwstr>
  </property>
  <property fmtid="{D5CDD505-2E9C-101B-9397-08002B2CF9AE}" pid="7" name="MSIP_Label_15ffddfa-74ad-4c1f-9757-a38a11902f1c_ActionId">
    <vt:lpwstr>9d98c463-32a5-4e33-bcbf-b61fbfb9b80e</vt:lpwstr>
  </property>
  <property fmtid="{D5CDD505-2E9C-101B-9397-08002B2CF9AE}" pid="8" name="MSIP_Label_15ffddfa-74ad-4c1f-9757-a38a11902f1c_ContentBits">
    <vt:lpwstr>0</vt:lpwstr>
  </property>
  <property fmtid="{D5CDD505-2E9C-101B-9397-08002B2CF9AE}" pid="9" name="MSIP_Label_15ffddfa-74ad-4c1f-9757-a38a11902f1c_Tag">
    <vt:lpwstr>10, 3, 0, 1</vt:lpwstr>
  </property>
</Properties>
</file>